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0"/>
  <c:chart>
    <c:autoTitleDeleted val="1"/>
    <c:plotArea>
      <c:layout>
        <c:manualLayout>
          <c:layoutTarget val="inner"/>
          <c:xMode val="edge"/>
          <c:yMode val="edge"/>
          <c:x val="0.14603174603174604"/>
          <c:y val="7.6738609112709841E-2"/>
          <c:w val="0.82380952380952388"/>
          <c:h val="0.6546762589928059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cat>
            <c:numRef>
              <c:f>Sheet1!$B$1:$F$1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val>
        </c:ser>
        <c:marker val="1"/>
        <c:axId val="163839360"/>
        <c:axId val="169222912"/>
      </c:lineChart>
      <c:catAx>
        <c:axId val="1638393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Total Time (hr)</a:t>
                </a:r>
              </a:p>
            </c:rich>
          </c:tx>
          <c:layout>
            <c:manualLayout>
              <c:xMode val="edge"/>
              <c:yMode val="edge"/>
              <c:x val="0.41587301587301595"/>
              <c:y val="0.87050359712230219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69222912"/>
        <c:crosses val="autoZero"/>
        <c:auto val="1"/>
        <c:lblAlgn val="ctr"/>
        <c:lblOffset val="100"/>
        <c:tickLblSkip val="1"/>
        <c:tickMarkSkip val="1"/>
      </c:catAx>
      <c:valAx>
        <c:axId val="169222912"/>
        <c:scaling>
          <c:orientation val="minMax"/>
          <c:max val="8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Total Distance </a:t>
                </a:r>
                <a:r>
                  <a:rPr lang="en-US" baseline="0" dirty="0" smtClean="0"/>
                  <a:t> (mi)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5.3807847811637903E-3"/>
              <c:y val="0.13622650495300989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63839360"/>
        <c:crosses val="autoZero"/>
        <c:crossBetween val="midCat"/>
        <c:majorUnit val="2"/>
        <c:minorUnit val="2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0"/>
  <c:chart>
    <c:autoTitleDeleted val="1"/>
    <c:plotArea>
      <c:layout>
        <c:manualLayout>
          <c:layoutTarget val="inner"/>
          <c:xMode val="edge"/>
          <c:yMode val="edge"/>
          <c:x val="0.14603174603174604"/>
          <c:y val="7.6738609112709841E-2"/>
          <c:w val="0.82380952380952388"/>
          <c:h val="0.6546762589928059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cat>
            <c:numRef>
              <c:f>Sheet1!$B$1:$F$1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</c:ser>
        <c:marker val="1"/>
        <c:axId val="188137856"/>
        <c:axId val="188139776"/>
      </c:lineChart>
      <c:catAx>
        <c:axId val="1881378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Total Time (hr)</a:t>
                </a:r>
              </a:p>
            </c:rich>
          </c:tx>
          <c:layout>
            <c:manualLayout>
              <c:xMode val="edge"/>
              <c:yMode val="edge"/>
              <c:x val="0.41587301587301595"/>
              <c:y val="0.87050359712230219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88139776"/>
        <c:crosses val="autoZero"/>
        <c:auto val="1"/>
        <c:lblAlgn val="ctr"/>
        <c:lblOffset val="100"/>
        <c:tickLblSkip val="1"/>
        <c:tickMarkSkip val="1"/>
      </c:catAx>
      <c:valAx>
        <c:axId val="188139776"/>
        <c:scaling>
          <c:orientation val="minMax"/>
          <c:max val="8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Speed  (mi/hr)</a:t>
                </a:r>
              </a:p>
            </c:rich>
          </c:tx>
          <c:layout>
            <c:manualLayout>
              <c:xMode val="edge"/>
              <c:yMode val="edge"/>
              <c:x val="1.465516670163775E-2"/>
              <c:y val="0.23901252684323551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88137856"/>
        <c:crosses val="autoZero"/>
        <c:crossBetween val="midCat"/>
        <c:majorUnit val="2"/>
        <c:minorUnit val="2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0"/>
  <c:chart>
    <c:autoTitleDeleted val="1"/>
    <c:plotArea>
      <c:layout>
        <c:manualLayout>
          <c:layoutTarget val="inner"/>
          <c:xMode val="edge"/>
          <c:yMode val="edge"/>
          <c:x val="0.16666666666666669"/>
          <c:y val="7.6738609112709924E-2"/>
          <c:w val="0.80317460317460365"/>
          <c:h val="0.65467625899280824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cat>
            <c:numRef>
              <c:f>Sheet1!$B$1:$F$1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</c:numCache>
            </c:numRef>
          </c:val>
        </c:ser>
        <c:marker val="1"/>
        <c:axId val="98339840"/>
        <c:axId val="163069952"/>
      </c:lineChart>
      <c:catAx>
        <c:axId val="983398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Total Time (hr)</a:t>
                </a:r>
              </a:p>
            </c:rich>
          </c:tx>
          <c:layout>
            <c:manualLayout>
              <c:xMode val="edge"/>
              <c:yMode val="edge"/>
              <c:x val="0.42698407322740634"/>
              <c:y val="0.87050366671645718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63069952"/>
        <c:crosses val="autoZero"/>
        <c:auto val="1"/>
        <c:lblAlgn val="ctr"/>
        <c:lblOffset val="100"/>
        <c:tickLblSkip val="1"/>
        <c:tickMarkSkip val="1"/>
      </c:catAx>
      <c:valAx>
        <c:axId val="163069952"/>
        <c:scaling>
          <c:orientation val="minMax"/>
          <c:max val="4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Total Distance (mi)</a:t>
                </a:r>
              </a:p>
            </c:rich>
          </c:tx>
          <c:layout>
            <c:manualLayout>
              <c:xMode val="edge"/>
              <c:yMode val="edge"/>
              <c:x val="1.7460371217038754E-2"/>
              <c:y val="0.13429244108714075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8339840"/>
        <c:crosses val="autoZero"/>
        <c:crossBetween val="midCat"/>
        <c:majorUnit val="1"/>
        <c:minorUnit val="1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0"/>
  <c:chart>
    <c:autoTitleDeleted val="1"/>
    <c:plotArea>
      <c:layout>
        <c:manualLayout>
          <c:layoutTarget val="inner"/>
          <c:xMode val="edge"/>
          <c:yMode val="edge"/>
          <c:x val="0.16666666666666669"/>
          <c:y val="7.6738609112709924E-2"/>
          <c:w val="0.80317460317460365"/>
          <c:h val="0.65467625899280846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cat>
            <c:numRef>
              <c:f>Sheet1!$B$1:$F$1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marker val="1"/>
        <c:axId val="109050496"/>
        <c:axId val="189883904"/>
      </c:lineChart>
      <c:catAx>
        <c:axId val="1090504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Total Time (hr)</a:t>
                </a:r>
              </a:p>
            </c:rich>
          </c:tx>
          <c:layout>
            <c:manualLayout>
              <c:xMode val="edge"/>
              <c:yMode val="edge"/>
              <c:x val="0.42698407322740667"/>
              <c:y val="0.87050366671645718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89883904"/>
        <c:crosses val="autoZero"/>
        <c:auto val="1"/>
        <c:lblAlgn val="ctr"/>
        <c:lblOffset val="100"/>
        <c:tickLblSkip val="1"/>
        <c:tickMarkSkip val="1"/>
      </c:catAx>
      <c:valAx>
        <c:axId val="189883904"/>
        <c:scaling>
          <c:orientation val="minMax"/>
          <c:max val="4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Speed  (mi/hr)</a:t>
                </a:r>
              </a:p>
            </c:rich>
          </c:tx>
          <c:layout>
            <c:manualLayout>
              <c:xMode val="edge"/>
              <c:yMode val="edge"/>
              <c:x val="1.7460371217038764E-2"/>
              <c:y val="0.13429244108714086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09050496"/>
        <c:crosses val="autoZero"/>
        <c:crossBetween val="midCat"/>
        <c:majorUnit val="1"/>
        <c:minorUnit val="1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0"/>
  <c:chart>
    <c:autoTitleDeleted val="1"/>
    <c:plotArea>
      <c:layout>
        <c:manualLayout>
          <c:layoutTarget val="inner"/>
          <c:xMode val="edge"/>
          <c:yMode val="edge"/>
          <c:x val="0.16666666666666669"/>
          <c:y val="7.6738609112709882E-2"/>
          <c:w val="0.80317460317460365"/>
          <c:h val="0.65467625899280835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cat>
            <c:numRef>
              <c:f>Sheet1!$B$1:$F$1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0</c:v>
                </c:pt>
                <c:pt idx="1">
                  <c:v>0.3</c:v>
                </c:pt>
                <c:pt idx="2">
                  <c:v>1</c:v>
                </c:pt>
                <c:pt idx="3">
                  <c:v>2.2999999999999998</c:v>
                </c:pt>
                <c:pt idx="4">
                  <c:v>4</c:v>
                </c:pt>
              </c:numCache>
            </c:numRef>
          </c:val>
        </c:ser>
        <c:marker val="1"/>
        <c:axId val="98636928"/>
        <c:axId val="190876672"/>
      </c:lineChart>
      <c:catAx>
        <c:axId val="986369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Total Time (hr)</a:t>
                </a:r>
              </a:p>
            </c:rich>
          </c:tx>
          <c:layout>
            <c:manualLayout>
              <c:xMode val="edge"/>
              <c:yMode val="edge"/>
              <c:x val="0.42698407322740634"/>
              <c:y val="0.87050366671645718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90876672"/>
        <c:crosses val="autoZero"/>
        <c:auto val="1"/>
        <c:lblAlgn val="ctr"/>
        <c:lblOffset val="100"/>
        <c:tickLblSkip val="1"/>
        <c:tickMarkSkip val="1"/>
      </c:catAx>
      <c:valAx>
        <c:axId val="190876672"/>
        <c:scaling>
          <c:orientation val="minMax"/>
          <c:max val="4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Total Distance (mi)</a:t>
                </a:r>
              </a:p>
            </c:rich>
          </c:tx>
          <c:layout>
            <c:manualLayout>
              <c:xMode val="edge"/>
              <c:yMode val="edge"/>
              <c:x val="1.7460371217038754E-2"/>
              <c:y val="0.13429244108714075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8636928"/>
        <c:crossesAt val="1"/>
        <c:crossBetween val="midCat"/>
        <c:majorUnit val="1"/>
        <c:minorUnit val="1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0"/>
  <c:chart>
    <c:autoTitleDeleted val="1"/>
    <c:plotArea>
      <c:layout>
        <c:manualLayout>
          <c:layoutTarget val="inner"/>
          <c:xMode val="edge"/>
          <c:yMode val="edge"/>
          <c:x val="0.16666666666666669"/>
          <c:y val="7.6738609112709882E-2"/>
          <c:w val="0.80317460317460365"/>
          <c:h val="0.65467625899280868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trendline>
            <c:trendlineType val="linear"/>
          </c:trendline>
          <c:cat>
            <c:numRef>
              <c:f>Sheet1!$B$1:$F$1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val>
        </c:ser>
        <c:marker val="1"/>
        <c:axId val="72124288"/>
        <c:axId val="190597376"/>
      </c:lineChart>
      <c:catAx>
        <c:axId val="721242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Total Time (hr)</a:t>
                </a:r>
              </a:p>
            </c:rich>
          </c:tx>
          <c:layout>
            <c:manualLayout>
              <c:xMode val="edge"/>
              <c:yMode val="edge"/>
              <c:x val="0.42698407322740667"/>
              <c:y val="0.87050366671645718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90597376"/>
        <c:crosses val="autoZero"/>
        <c:auto val="1"/>
        <c:lblAlgn val="ctr"/>
        <c:lblOffset val="100"/>
        <c:tickLblSkip val="1"/>
        <c:tickMarkSkip val="1"/>
      </c:catAx>
      <c:valAx>
        <c:axId val="190597376"/>
        <c:scaling>
          <c:orientation val="minMax"/>
          <c:max val="4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Speed  (mi/hr)</a:t>
                </a:r>
              </a:p>
            </c:rich>
          </c:tx>
          <c:layout>
            <c:manualLayout>
              <c:xMode val="edge"/>
              <c:yMode val="edge"/>
              <c:x val="1.7460371217038764E-2"/>
              <c:y val="0.13429244108714086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72124288"/>
        <c:crosses val="autoZero"/>
        <c:crossBetween val="midCat"/>
        <c:majorUnit val="1"/>
        <c:minorUnit val="1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0"/>
  <c:chart>
    <c:autoTitleDeleted val="1"/>
    <c:plotArea>
      <c:layout>
        <c:manualLayout>
          <c:layoutTarget val="inner"/>
          <c:xMode val="edge"/>
          <c:yMode val="edge"/>
          <c:x val="0.16685424020273329"/>
          <c:y val="7.6738484260801224E-2"/>
          <c:w val="0.80317460317460365"/>
          <c:h val="0.65467625899280835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cat>
            <c:numRef>
              <c:f>Sheet1!$B$1:$F$1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2.9</c:v>
                </c:pt>
                <c:pt idx="3">
                  <c:v>3.5</c:v>
                </c:pt>
                <c:pt idx="4">
                  <c:v>4</c:v>
                </c:pt>
              </c:numCache>
            </c:numRef>
          </c:val>
        </c:ser>
        <c:marker val="1"/>
        <c:axId val="98337536"/>
        <c:axId val="163812864"/>
      </c:lineChart>
      <c:catAx>
        <c:axId val="983375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Total Time (hr)</a:t>
                </a:r>
              </a:p>
            </c:rich>
          </c:tx>
          <c:layout>
            <c:manualLayout>
              <c:xMode val="edge"/>
              <c:yMode val="edge"/>
              <c:x val="0.42698407322740617"/>
              <c:y val="0.87050366671645718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63812864"/>
        <c:crosses val="autoZero"/>
        <c:auto val="1"/>
        <c:lblAlgn val="ctr"/>
        <c:lblOffset val="100"/>
        <c:tickLblSkip val="1"/>
        <c:tickMarkSkip val="1"/>
      </c:catAx>
      <c:valAx>
        <c:axId val="163812864"/>
        <c:scaling>
          <c:orientation val="minMax"/>
          <c:max val="4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Total Distance (mi)</a:t>
                </a:r>
              </a:p>
            </c:rich>
          </c:tx>
          <c:layout>
            <c:manualLayout>
              <c:xMode val="edge"/>
              <c:yMode val="edge"/>
              <c:x val="1.7460371217038747E-2"/>
              <c:y val="0.1342924410871407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8337536"/>
        <c:crosses val="autoZero"/>
        <c:crossBetween val="midCat"/>
        <c:majorUnit val="1"/>
        <c:minorUnit val="1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0"/>
  <c:chart>
    <c:autoTitleDeleted val="1"/>
    <c:plotArea>
      <c:layout>
        <c:manualLayout>
          <c:layoutTarget val="inner"/>
          <c:xMode val="edge"/>
          <c:yMode val="edge"/>
          <c:x val="0.16685424020273329"/>
          <c:y val="7.6738484260801251E-2"/>
          <c:w val="0.80317460317460365"/>
          <c:h val="0.65467625899280868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cat>
            <c:numRef>
              <c:f>Sheet1!$B$1:$F$1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</c:ser>
        <c:marker val="1"/>
        <c:axId val="98603392"/>
        <c:axId val="98925568"/>
      </c:lineChart>
      <c:catAx>
        <c:axId val="986033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Total Time (hr)</a:t>
                </a:r>
              </a:p>
            </c:rich>
          </c:tx>
          <c:layout>
            <c:manualLayout>
              <c:xMode val="edge"/>
              <c:yMode val="edge"/>
              <c:x val="0.4269840732274065"/>
              <c:y val="0.87050366671645718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8925568"/>
        <c:crosses val="autoZero"/>
        <c:auto val="1"/>
        <c:lblAlgn val="ctr"/>
        <c:lblOffset val="100"/>
        <c:tickLblSkip val="1"/>
        <c:tickMarkSkip val="1"/>
      </c:catAx>
      <c:valAx>
        <c:axId val="98925568"/>
        <c:scaling>
          <c:orientation val="minMax"/>
          <c:max val="4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Speed</a:t>
                </a:r>
                <a:r>
                  <a:rPr lang="en-US" baseline="0" dirty="0" smtClean="0"/>
                  <a:t> </a:t>
                </a:r>
                <a:r>
                  <a:rPr lang="en-US" dirty="0" smtClean="0"/>
                  <a:t> </a:t>
                </a:r>
                <a:r>
                  <a:rPr lang="en-US" dirty="0"/>
                  <a:t>(</a:t>
                </a:r>
                <a:r>
                  <a:rPr lang="en-US" dirty="0" smtClean="0"/>
                  <a:t>mi/hr)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1.7460371217038761E-2"/>
              <c:y val="0.13429244108714081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8603392"/>
        <c:crosses val="autoZero"/>
        <c:crossBetween val="midCat"/>
        <c:majorUnit val="1"/>
        <c:minorUnit val="1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F283-D94F-4A25-972F-7F4EC55661C3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8CAF-BB5F-4677-AF10-6F99648B7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F283-D94F-4A25-972F-7F4EC55661C3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8CAF-BB5F-4677-AF10-6F99648B7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F283-D94F-4A25-972F-7F4EC55661C3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8CAF-BB5F-4677-AF10-6F99648B7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F283-D94F-4A25-972F-7F4EC55661C3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8CAF-BB5F-4677-AF10-6F99648B7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F283-D94F-4A25-972F-7F4EC55661C3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8CAF-BB5F-4677-AF10-6F99648B7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F283-D94F-4A25-972F-7F4EC55661C3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8CAF-BB5F-4677-AF10-6F99648B7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F283-D94F-4A25-972F-7F4EC55661C3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8CAF-BB5F-4677-AF10-6F99648B7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F283-D94F-4A25-972F-7F4EC55661C3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8CAF-BB5F-4677-AF10-6F99648B7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F283-D94F-4A25-972F-7F4EC55661C3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8CAF-BB5F-4677-AF10-6F99648B7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F283-D94F-4A25-972F-7F4EC55661C3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8CAF-BB5F-4677-AF10-6F99648B7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F283-D94F-4A25-972F-7F4EC55661C3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8CAF-BB5F-4677-AF10-6F99648B7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4F283-D94F-4A25-972F-7F4EC55661C3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98CAF-BB5F-4677-AF10-6F99648B79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chart" Target="../charts/char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chart" Target="../charts/char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228600" y="838200"/>
          <a:ext cx="5256854" cy="314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52800" y="304800"/>
            <a:ext cx="4038600" cy="685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Constant Speed</a:t>
            </a:r>
            <a:endParaRPr lang="en-US" dirty="0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3657600" y="3810000"/>
          <a:ext cx="4959350" cy="279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41"/>
          <p:cNvGraphicFramePr>
            <a:graphicFrameLocks noGrp="1" noChangeAspect="1"/>
          </p:cNvGraphicFramePr>
          <p:nvPr>
            <p:ph sz="half" idx="2"/>
          </p:nvPr>
        </p:nvGraphicFramePr>
        <p:xfrm>
          <a:off x="228600" y="762001"/>
          <a:ext cx="5075493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276600" y="152400"/>
            <a:ext cx="4038600" cy="533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No Motion</a:t>
            </a:r>
            <a:endParaRPr lang="en-US" dirty="0"/>
          </a:p>
        </p:txBody>
      </p:sp>
      <p:graphicFrame>
        <p:nvGraphicFramePr>
          <p:cNvPr id="5" name="Object 41"/>
          <p:cNvGraphicFramePr>
            <a:graphicFrameLocks noChangeAspect="1"/>
          </p:cNvGraphicFramePr>
          <p:nvPr/>
        </p:nvGraphicFramePr>
        <p:xfrm>
          <a:off x="4038600" y="3807220"/>
          <a:ext cx="4343400" cy="2869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41"/>
          <p:cNvGraphicFramePr>
            <a:graphicFrameLocks noGrp="1" noChangeAspect="1"/>
          </p:cNvGraphicFramePr>
          <p:nvPr>
            <p:ph sz="half" idx="2"/>
          </p:nvPr>
        </p:nvGraphicFramePr>
        <p:xfrm>
          <a:off x="152400" y="838200"/>
          <a:ext cx="4572000" cy="3020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276600" y="0"/>
            <a:ext cx="4038600" cy="76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Increasing Speed</a:t>
            </a:r>
            <a:endParaRPr lang="en-US" dirty="0"/>
          </a:p>
        </p:txBody>
      </p:sp>
      <p:graphicFrame>
        <p:nvGraphicFramePr>
          <p:cNvPr id="5" name="Object 41"/>
          <p:cNvGraphicFramePr>
            <a:graphicFrameLocks noChangeAspect="1"/>
          </p:cNvGraphicFramePr>
          <p:nvPr/>
        </p:nvGraphicFramePr>
        <p:xfrm>
          <a:off x="4114800" y="3657600"/>
          <a:ext cx="4572000" cy="3020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41"/>
          <p:cNvGraphicFramePr>
            <a:graphicFrameLocks noGrp="1" noChangeAspect="1"/>
          </p:cNvGraphicFramePr>
          <p:nvPr>
            <p:ph sz="half" idx="2"/>
          </p:nvPr>
        </p:nvGraphicFramePr>
        <p:xfrm>
          <a:off x="0" y="838201"/>
          <a:ext cx="4419600" cy="2919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352800" y="228600"/>
            <a:ext cx="4038600" cy="609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Decreasing Speed</a:t>
            </a:r>
            <a:endParaRPr lang="en-US" dirty="0"/>
          </a:p>
        </p:txBody>
      </p:sp>
      <p:graphicFrame>
        <p:nvGraphicFramePr>
          <p:cNvPr id="5" name="Object 41"/>
          <p:cNvGraphicFramePr>
            <a:graphicFrameLocks noChangeAspect="1"/>
          </p:cNvGraphicFramePr>
          <p:nvPr/>
        </p:nvGraphicFramePr>
        <p:xfrm>
          <a:off x="4114800" y="3657600"/>
          <a:ext cx="4419600" cy="2919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5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84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Jean Kavanagh</dc:creator>
  <cp:lastModifiedBy>Jean Kavanagh</cp:lastModifiedBy>
  <cp:revision>9</cp:revision>
  <dcterms:created xsi:type="dcterms:W3CDTF">2010-10-12T01:19:15Z</dcterms:created>
  <dcterms:modified xsi:type="dcterms:W3CDTF">2010-10-12T01:47:07Z</dcterms:modified>
</cp:coreProperties>
</file>